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74" r:id="rId5"/>
    <p:sldId id="268" r:id="rId6"/>
    <p:sldId id="258" r:id="rId7"/>
    <p:sldId id="259" r:id="rId8"/>
    <p:sldId id="287" r:id="rId9"/>
    <p:sldId id="270" r:id="rId10"/>
    <p:sldId id="260" r:id="rId11"/>
    <p:sldId id="283" r:id="rId12"/>
    <p:sldId id="276" r:id="rId13"/>
    <p:sldId id="280" r:id="rId14"/>
    <p:sldId id="269" r:id="rId15"/>
    <p:sldId id="279" r:id="rId16"/>
    <p:sldId id="281" r:id="rId17"/>
    <p:sldId id="261" r:id="rId18"/>
    <p:sldId id="288" r:id="rId19"/>
    <p:sldId id="273" r:id="rId20"/>
    <p:sldId id="290" r:id="rId21"/>
    <p:sldId id="272" r:id="rId22"/>
    <p:sldId id="264" r:id="rId23"/>
    <p:sldId id="262" r:id="rId24"/>
    <p:sldId id="263" r:id="rId25"/>
    <p:sldId id="284" r:id="rId26"/>
    <p:sldId id="285" r:id="rId27"/>
    <p:sldId id="277" r:id="rId28"/>
    <p:sldId id="265" r:id="rId29"/>
    <p:sldId id="266" r:id="rId30"/>
    <p:sldId id="275" r:id="rId31"/>
    <p:sldId id="278" r:id="rId32"/>
    <p:sldId id="282" r:id="rId33"/>
    <p:sldId id="286" r:id="rId34"/>
    <p:sldId id="289" r:id="rId35"/>
    <p:sldId id="291" r:id="rId36"/>
    <p:sldId id="271" r:id="rId37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7419975" y="0"/>
            <a:ext cx="1730375" cy="6858000"/>
            <a:chOff x="4667" y="0"/>
            <a:chExt cx="1090" cy="4320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4973" y="0"/>
              <a:ext cx="783" cy="20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3076" name="Picture 4" descr="C:\abitbetter\MS-039\graphics\hokusai2.GIF"/>
            <p:cNvPicPr>
              <a:picLocks noChangeAspect="1" noChangeArrowheads="1"/>
            </p:cNvPicPr>
            <p:nvPr/>
          </p:nvPicPr>
          <p:blipFill>
            <a:blip r:embed="rId2" cstate="print"/>
            <a:srcRect r="13902" b="31862"/>
            <a:stretch>
              <a:fillRect/>
            </a:stretch>
          </p:blipFill>
          <p:spPr bwMode="auto">
            <a:xfrm>
              <a:off x="4667" y="293"/>
              <a:ext cx="1090" cy="4027"/>
            </a:xfrm>
            <a:prstGeom prst="rect">
              <a:avLst/>
            </a:prstGeom>
            <a:noFill/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52400" y="99060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1752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2438400" y="6248400"/>
            <a:ext cx="32004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198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74EC9F71-D0F5-45B0-A9B1-B65FCD8B76A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7CFC7-D884-43C3-9B96-39A3E047F1E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772150" y="609600"/>
            <a:ext cx="184785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28600" y="609600"/>
            <a:ext cx="539115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0EE8C-33A5-4BBE-989E-701AFBE4EAD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8AF69-4935-4C71-A1FD-9FFBB1BC60C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72527-837C-4D3F-B71C-A8EBBD89B34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0005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44E41-EE44-4E86-A3F0-3D89161D73F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F4267-5798-4FF4-83E0-36B9767A09D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A80FC-C4E2-4A25-8D0C-B33BBE3472D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5C9C7-164B-460A-BA8F-BD2950DFAA5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1DD8F-D596-43F3-A1E8-2F47C7AF694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D2B6F-484A-4025-A3A1-520C9EDDF94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7419975" y="0"/>
            <a:ext cx="1730375" cy="6858000"/>
            <a:chOff x="4667" y="0"/>
            <a:chExt cx="109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4973" y="0"/>
              <a:ext cx="783" cy="20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1033" name="Picture 9" descr="C:\abitbetter\MS-039\graphics\hokusai2.GIF"/>
            <p:cNvPicPr>
              <a:picLocks noChangeAspect="1" noChangeArrowheads="1"/>
            </p:cNvPicPr>
            <p:nvPr/>
          </p:nvPicPr>
          <p:blipFill>
            <a:blip r:embed="rId13" cstate="print"/>
            <a:srcRect r="13902" b="31862"/>
            <a:stretch>
              <a:fillRect/>
            </a:stretch>
          </p:blipFill>
          <p:spPr bwMode="auto">
            <a:xfrm>
              <a:off x="4667" y="293"/>
              <a:ext cx="1090" cy="4027"/>
            </a:xfrm>
            <a:prstGeom prst="rect">
              <a:avLst/>
            </a:prstGeom>
            <a:noFill/>
          </p:spPr>
        </p:pic>
      </p:grp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6096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39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it-IT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248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2CFA5CA-07DC-4DD8-80C3-2744F500471A}" type="slidenum">
              <a:rPr lang="it-IT"/>
              <a:pPr/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©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©"/>
        <a:defRPr sz="2800" i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©"/>
        <a:defRPr sz="2400" i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Carte geografiche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/>
              <a:t>Come rappresentiamo la terra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391400" cy="1143000"/>
          </a:xfrm>
        </p:spPr>
        <p:txBody>
          <a:bodyPr/>
          <a:lstStyle/>
          <a:p>
            <a:r>
              <a:rPr lang="it-IT"/>
              <a:t>Ambienti e paesaggi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6" name="Picture 4" descr="C:\Documents and Settings\Nome\Documenti\Immagini\ambienti naturali mond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82663"/>
            <a:ext cx="7924800" cy="568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391400" cy="1143000"/>
          </a:xfrm>
        </p:spPr>
        <p:txBody>
          <a:bodyPr/>
          <a:lstStyle/>
          <a:p>
            <a:pPr algn="r"/>
            <a:r>
              <a:rPr lang="it-IT"/>
              <a:t>Temperature mondo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7108" name="Picture 4" descr="C:\Documents and Settings\Nome\Documenti\Immagini\Temperature mond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5360988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91400" cy="1143000"/>
          </a:xfrm>
        </p:spPr>
        <p:txBody>
          <a:bodyPr/>
          <a:lstStyle/>
          <a:p>
            <a:r>
              <a:rPr lang="it-IT"/>
              <a:t>Istruzione mondiale</a:t>
            </a:r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9940" name="Picture 1028" descr="C:\Documents and Settings\Nome\Documenti\Immagini\Istruzio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8001000" cy="56562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391400" cy="1143000"/>
          </a:xfrm>
        </p:spPr>
        <p:txBody>
          <a:bodyPr/>
          <a:lstStyle/>
          <a:p>
            <a:r>
              <a:rPr lang="it-IT"/>
              <a:t>Sanità mondo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4036" name="Picture 4" descr="C:\Documents and Settings\Nome\Documenti\Immagini\Sani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4075"/>
            <a:ext cx="7467600" cy="6003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91400" cy="1143000"/>
          </a:xfrm>
        </p:spPr>
        <p:txBody>
          <a:bodyPr/>
          <a:lstStyle/>
          <a:p>
            <a:pPr algn="r"/>
            <a:r>
              <a:rPr lang="it-IT"/>
              <a:t>Diffusione religioni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2772" name="Picture 4" descr="C:\Documents and Settings\Nome\Documenti\Immagini\diffusione religion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7315200" cy="53260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391400" cy="1143000"/>
          </a:xfrm>
        </p:spPr>
        <p:txBody>
          <a:bodyPr/>
          <a:lstStyle/>
          <a:p>
            <a:r>
              <a:rPr lang="it-IT"/>
              <a:t>Ricchezza mondo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3013" name="Picture 5" descr="C:\Documents and Settings\Nome\Documenti\Immagini\Ricchezz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5713"/>
            <a:ext cx="7924800" cy="56022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391400" cy="1143000"/>
          </a:xfrm>
        </p:spPr>
        <p:txBody>
          <a:bodyPr/>
          <a:lstStyle/>
          <a:p>
            <a:r>
              <a:rPr lang="it-IT"/>
              <a:t>Speranza di vita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5060" name="Picture 4" descr="C:\Documents and Settings\Nome\Documenti\Immagini\speranza id vi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7450"/>
            <a:ext cx="8001000" cy="5670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91400" cy="1143000"/>
          </a:xfrm>
        </p:spPr>
        <p:txBody>
          <a:bodyPr/>
          <a:lstStyle/>
          <a:p>
            <a:pPr algn="r"/>
            <a:r>
              <a:rPr lang="it-IT"/>
              <a:t>Minerali ed energie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4580" name="Picture 4" descr="C:\Documents and Settings\Nome\Documenti\Immagini\carta energia mineral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5013325" cy="6019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Le carte possono essere anche	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391400" cy="4114800"/>
          </a:xfrm>
        </p:spPr>
        <p:txBody>
          <a:bodyPr/>
          <a:lstStyle/>
          <a:p>
            <a:pPr algn="ctr"/>
            <a:r>
              <a:rPr lang="it-IT"/>
              <a:t>Mute</a:t>
            </a:r>
          </a:p>
          <a:p>
            <a:pPr algn="ctr"/>
            <a:r>
              <a:rPr lang="it-IT"/>
              <a:t>Politiche</a:t>
            </a:r>
          </a:p>
          <a:p>
            <a:pPr algn="ctr"/>
            <a:r>
              <a:rPr lang="it-IT"/>
              <a:t>Di orientamento</a:t>
            </a:r>
          </a:p>
          <a:p>
            <a:pPr algn="ctr"/>
            <a:r>
              <a:rPr lang="it-IT"/>
              <a:t>Geologiche</a:t>
            </a:r>
          </a:p>
          <a:p>
            <a:pPr algn="ctr"/>
            <a:r>
              <a:rPr lang="it-IT"/>
              <a:t>Nautiche</a:t>
            </a:r>
          </a:p>
          <a:p>
            <a:pPr algn="ctr"/>
            <a:r>
              <a:rPr lang="it-IT"/>
              <a:t>Topografiche</a:t>
            </a:r>
          </a:p>
          <a:p>
            <a:pPr algn="ctr"/>
            <a:r>
              <a:rPr lang="it-IT"/>
              <a:t>E tante altre</a:t>
            </a:r>
          </a:p>
          <a:p>
            <a:pPr algn="ctr"/>
            <a:endParaRPr lang="it-IT"/>
          </a:p>
          <a:p>
            <a:pPr lvl="1" algn="ctr">
              <a:buFont typeface="Wingdings" pitchFamily="2" charset="2"/>
              <a:buNone/>
            </a:pPr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utoUpdateAnimBg="0"/>
      <p:bldP spid="5632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391400" cy="1143000"/>
          </a:xfrm>
        </p:spPr>
        <p:txBody>
          <a:bodyPr/>
          <a:lstStyle/>
          <a:p>
            <a:r>
              <a:rPr lang="it-IT"/>
              <a:t>Carta muta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6868" name="Picture 4" descr="C:\Documents and Settings\Nome\Documenti\Immagini\europe vuo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7686675" cy="5343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Rappresentazioni antiche e…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4" name="Picture 4" descr="C:\Documents and Settings\Nome\Documenti\Immagini\planisf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5562600" cy="48021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391400" cy="1143000"/>
          </a:xfrm>
        </p:spPr>
        <p:txBody>
          <a:bodyPr/>
          <a:lstStyle/>
          <a:p>
            <a:r>
              <a:rPr lang="it-IT"/>
              <a:t>Mute ma con alcuni elementi</a:t>
            </a:r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228600" y="1295400"/>
          <a:ext cx="3929063" cy="5562600"/>
        </p:xfrm>
        <a:graphic>
          <a:graphicData uri="http://schemas.openxmlformats.org/presentationml/2006/ole">
            <p:oleObj spid="_x0000_s58371" name="Acrobat Document" r:id="rId3" imgW="5658002" imgH="8010754" progId="AcroExch.Document.7">
              <p:embed/>
            </p:oleObj>
          </a:graphicData>
        </a:graphic>
      </p:graphicFrame>
    </p:spTree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91400" cy="1143000"/>
          </a:xfrm>
        </p:spPr>
        <p:txBody>
          <a:bodyPr/>
          <a:lstStyle/>
          <a:p>
            <a:r>
              <a:rPr lang="it-IT"/>
              <a:t>Europa politica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5844" name="Picture 4" descr="C:\Documents and Settings\Nome\Documenti\Immagini\europa polit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0775"/>
            <a:ext cx="7064375" cy="5737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Carta di orientamento (approssimative con fini sportivi per esempio)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7652" name="Picture 4" descr="C:\Documents and Settings\Nome\Documenti\Immagini\carta orientamen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7086600" cy="40528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Carta geologica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4" name="Picture 4" descr="C:\Documents and Settings\Nome\Documenti\Immagini\carta geolog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5638800" cy="4041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Carta geologica GB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628" name="Picture 4" descr="C:\Documents and Settings\Nome\Documenti\Immagini\carta geologic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3624263" cy="5181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391400" cy="1143000"/>
          </a:xfrm>
        </p:spPr>
        <p:txBody>
          <a:bodyPr/>
          <a:lstStyle/>
          <a:p>
            <a:r>
              <a:rPr lang="it-IT"/>
              <a:t>Geologica Italia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8132" name="Picture 4" descr="C:\Documents and Settings\Nome\Documenti\Immagini\Terreno ital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33475"/>
            <a:ext cx="4705350" cy="5724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  <p:bldP spid="4813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Carta topografica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9156" name="Picture 4" descr="C:\Documents and Settings\Nome\Documenti\Immagini\topograf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6096000" cy="33797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0"/>
            <a:ext cx="7391400" cy="914400"/>
          </a:xfrm>
        </p:spPr>
        <p:txBody>
          <a:bodyPr/>
          <a:lstStyle/>
          <a:p>
            <a:pPr algn="r"/>
            <a:r>
              <a:rPr lang="it-IT"/>
              <a:t>Italia politica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64" name="Picture 4" descr="C:\Documents and Settings\Nome\Documenti\Immagini\italia polit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5464175" cy="6172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91400" cy="1143000"/>
          </a:xfrm>
        </p:spPr>
        <p:txBody>
          <a:bodyPr/>
          <a:lstStyle/>
          <a:p>
            <a:pPr algn="r"/>
            <a:r>
              <a:rPr lang="it-IT"/>
              <a:t>Carta pesca agricoltura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8676" name="Picture 4" descr="C:\Documents and Settings\Nome\Documenti\Immagini\carta pesca agricoltur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23938"/>
            <a:ext cx="4546600" cy="58340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91400" cy="1143000"/>
          </a:xfrm>
        </p:spPr>
        <p:txBody>
          <a:bodyPr/>
          <a:lstStyle/>
          <a:p>
            <a:pPr algn="r"/>
            <a:r>
              <a:rPr lang="it-IT"/>
              <a:t>Carta popolazione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9700" name="Picture 4" descr="C:\Documents and Settings\Nome\Documenti\Immagini\carta popolazio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3963"/>
            <a:ext cx="4737100" cy="56340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…foto moderne dal satellite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24" name="Picture 4" descr="C:\Documents and Settings\Nome\Documenti\Immagini\dal satell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4419600" cy="4419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91400" cy="1143000"/>
          </a:xfrm>
        </p:spPr>
        <p:txBody>
          <a:bodyPr/>
          <a:lstStyle/>
          <a:p>
            <a:r>
              <a:rPr lang="it-IT"/>
              <a:t>Idrografia italia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8916" name="Picture 4" descr="C:\Documents and Settings\Nome\Documenti\Immagini\idrografia ital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6350" y="990600"/>
            <a:ext cx="4848225" cy="5838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91400" cy="1143000"/>
          </a:xfrm>
        </p:spPr>
        <p:txBody>
          <a:bodyPr/>
          <a:lstStyle/>
          <a:p>
            <a:pPr algn="r"/>
            <a:r>
              <a:rPr lang="it-IT"/>
              <a:t>Precipitazioni Italia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1988" name="Picture 4" descr="C:\Documents and Settings\Nome\Documenti\Immagini\Precipitazioni ital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4919663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91400" cy="1143000"/>
          </a:xfrm>
        </p:spPr>
        <p:txBody>
          <a:bodyPr/>
          <a:lstStyle/>
          <a:p>
            <a:r>
              <a:rPr lang="it-IT"/>
              <a:t>Temperature Italia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6084" name="Picture 4" descr="C:\Documents and Settings\Nome\Documenti\Immagini\Temperatura ital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3675" y="1219200"/>
            <a:ext cx="4660900" cy="5603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391400" cy="1143000"/>
          </a:xfrm>
        </p:spPr>
        <p:txBody>
          <a:bodyPr/>
          <a:lstStyle/>
          <a:p>
            <a:r>
              <a:rPr lang="it-IT"/>
              <a:t>Turismo Italia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0180" name="Picture 4" descr="C:\Documents and Settings\Nome\Documenti\Immagini\Turismo ital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2038"/>
            <a:ext cx="4657725" cy="5795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17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Torniamo a casa	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Per finire…</a:t>
            </a:r>
          </a:p>
        </p:txBody>
      </p:sp>
    </p:spTree>
  </p:cSld>
  <p:clrMapOvr>
    <a:masterClrMapping/>
  </p:clrMapOvr>
  <p:transition spd="slow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t-IT"/>
              <a:t>Muta, shhh!</a:t>
            </a:r>
            <a:br>
              <a:rPr lang="it-IT"/>
            </a:br>
            <a:endParaRPr lang="it-IT"/>
          </a:p>
        </p:txBody>
      </p:sp>
      <p:graphicFrame>
        <p:nvGraphicFramePr>
          <p:cNvPr id="60416" name="Object 0"/>
          <p:cNvGraphicFramePr>
            <a:graphicFrameLocks noChangeAspect="1"/>
          </p:cNvGraphicFramePr>
          <p:nvPr>
            <p:ph type="body" idx="1"/>
          </p:nvPr>
        </p:nvGraphicFramePr>
        <p:xfrm>
          <a:off x="228600" y="609600"/>
          <a:ext cx="4414838" cy="6248400"/>
        </p:xfrm>
        <a:graphic>
          <a:graphicData uri="http://schemas.openxmlformats.org/presentationml/2006/ole">
            <p:oleObj spid="_x0000_s60416" name="Acrobat Document" r:id="rId3" imgW="5658002" imgH="8010754" progId="AcroExch.Document.7">
              <p:embed/>
            </p:oleObj>
          </a:graphicData>
        </a:graphic>
      </p:graphicFrame>
    </p:spTree>
  </p:cSld>
  <p:clrMapOvr>
    <a:masterClrMapping/>
  </p:clrMapOvr>
  <p:transition spd="slow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91400" cy="1143000"/>
          </a:xfrm>
        </p:spPr>
        <p:txBody>
          <a:bodyPr/>
          <a:lstStyle/>
          <a:p>
            <a:r>
              <a:rPr lang="it-IT"/>
              <a:t>Emilia-Romagna fisica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Sada</a:t>
            </a:r>
            <a:endParaRPr lang="it-IT" dirty="0"/>
          </a:p>
        </p:txBody>
      </p:sp>
      <p:pic>
        <p:nvPicPr>
          <p:cNvPr id="34820" name="Picture 4" descr="C:\Documents and Settings\Nome\Documenti\Immagini\emilia romagna fis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4230688" cy="5456238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5436096" y="5373216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Sara Ferrari </a:t>
            </a:r>
          </a:p>
          <a:p>
            <a:r>
              <a:rPr lang="it-IT" dirty="0" smtClean="0"/>
              <a:t>2008</a:t>
            </a:r>
          </a:p>
          <a:p>
            <a:r>
              <a:rPr lang="it-IT" dirty="0" smtClean="0"/>
              <a:t>IC </a:t>
            </a:r>
            <a:r>
              <a:rPr lang="it-IT" dirty="0" err="1" smtClean="0"/>
              <a:t>Val</a:t>
            </a:r>
            <a:r>
              <a:rPr lang="it-IT" dirty="0" smtClean="0"/>
              <a:t> Ceno</a:t>
            </a:r>
            <a:endParaRPr lang="it-IT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91400" cy="1143000"/>
          </a:xfrm>
        </p:spPr>
        <p:txBody>
          <a:bodyPr/>
          <a:lstStyle/>
          <a:p>
            <a:r>
              <a:rPr lang="it-IT"/>
              <a:t>Fusi orari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7892" name="Picture 4" descr="C:\Documents and Settings\Nome\Documenti\Immagini\fusi orar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55700"/>
            <a:ext cx="6149975" cy="5702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Al tramonto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1748" name="Picture 4" descr="C:\Documents and Settings\Nome\Documenti\Immagini\dal satellit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4724400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Planisferi monocolore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8" name="Picture 1028" descr="C:\Documents and Settings\Nome\Documenti\Immagini\planisfer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895600"/>
            <a:ext cx="5486400" cy="28717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Planisferi politici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2" name="Picture 4" descr="C:\Documents and Settings\Nome\Documenti\Immagini\Planisfero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7064375" cy="3829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Carte che hanno diverse funzioni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Forniscono dati </a:t>
            </a:r>
          </a:p>
          <a:p>
            <a:r>
              <a:rPr lang="it-IT"/>
              <a:t>Sulla popolazione</a:t>
            </a:r>
          </a:p>
          <a:p>
            <a:r>
              <a:rPr lang="it-IT"/>
              <a:t>Sul territorio e gli ambienti</a:t>
            </a:r>
          </a:p>
          <a:p>
            <a:r>
              <a:rPr lang="it-IT"/>
              <a:t>Sulle risorse</a:t>
            </a:r>
          </a:p>
          <a:p>
            <a:r>
              <a:rPr lang="it-IT"/>
              <a:t>Sulle comunicazioni</a:t>
            </a:r>
          </a:p>
          <a:p>
            <a:r>
              <a:rPr lang="it-IT"/>
              <a:t>E tante altre…</a:t>
            </a:r>
          </a:p>
          <a:p>
            <a:pPr lvl="1"/>
            <a:endParaRPr lang="it-IT"/>
          </a:p>
          <a:p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  <p:bldP spid="5529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91400" cy="1143000"/>
          </a:xfrm>
        </p:spPr>
        <p:txBody>
          <a:bodyPr/>
          <a:lstStyle/>
          <a:p>
            <a:pPr algn="r"/>
            <a:r>
              <a:rPr lang="it-IT"/>
              <a:t>Dinamica demografica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3796" name="Picture 1028" descr="C:\Documents and Settings\Nome\Documenti\Immagini\DinamicaDemograf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7064375" cy="5178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utoUpdateAnimBg="0"/>
    </p:bldLst>
  </p:timing>
</p:sld>
</file>

<file path=ppt/theme/theme1.xml><?xml version="1.0" encoding="utf-8"?>
<a:theme xmlns:a="http://schemas.openxmlformats.org/drawingml/2006/main" name="Onde giapponesi">
  <a:themeElements>
    <a:clrScheme name="Onde giapponesi 1">
      <a:dk1>
        <a:srgbClr val="000000"/>
      </a:dk1>
      <a:lt1>
        <a:srgbClr val="DDDDDD"/>
      </a:lt1>
      <a:dk2>
        <a:srgbClr val="20326C"/>
      </a:dk2>
      <a:lt2>
        <a:srgbClr val="E3E2AA"/>
      </a:lt2>
      <a:accent1>
        <a:srgbClr val="B3A53D"/>
      </a:accent1>
      <a:accent2>
        <a:srgbClr val="4273B9"/>
      </a:accent2>
      <a:accent3>
        <a:srgbClr val="ABADBA"/>
      </a:accent3>
      <a:accent4>
        <a:srgbClr val="BDBDBD"/>
      </a:accent4>
      <a:accent5>
        <a:srgbClr val="D6CFAF"/>
      </a:accent5>
      <a:accent6>
        <a:srgbClr val="3B68A7"/>
      </a:accent6>
      <a:hlink>
        <a:srgbClr val="5B6C8D"/>
      </a:hlink>
      <a:folHlink>
        <a:srgbClr val="58804E"/>
      </a:folHlink>
    </a:clrScheme>
    <a:fontScheme name="Onde giapponesi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nde giapponesi 1">
        <a:dk1>
          <a:srgbClr val="000000"/>
        </a:dk1>
        <a:lt1>
          <a:srgbClr val="DDDDDD"/>
        </a:lt1>
        <a:dk2>
          <a:srgbClr val="20326C"/>
        </a:dk2>
        <a:lt2>
          <a:srgbClr val="E3E2AA"/>
        </a:lt2>
        <a:accent1>
          <a:srgbClr val="B3A53D"/>
        </a:accent1>
        <a:accent2>
          <a:srgbClr val="4273B9"/>
        </a:accent2>
        <a:accent3>
          <a:srgbClr val="ABADBA"/>
        </a:accent3>
        <a:accent4>
          <a:srgbClr val="BDBDBD"/>
        </a:accent4>
        <a:accent5>
          <a:srgbClr val="D6CFAF"/>
        </a:accent5>
        <a:accent6>
          <a:srgbClr val="3B68A7"/>
        </a:accent6>
        <a:hlink>
          <a:srgbClr val="5B6C8D"/>
        </a:hlink>
        <a:folHlink>
          <a:srgbClr val="58804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e giapponesi 2">
        <a:dk1>
          <a:srgbClr val="2D2525"/>
        </a:dk1>
        <a:lt1>
          <a:srgbClr val="A7B4B7"/>
        </a:lt1>
        <a:dk2>
          <a:srgbClr val="061C62"/>
        </a:dk2>
        <a:lt2>
          <a:srgbClr val="484719"/>
        </a:lt2>
        <a:accent1>
          <a:srgbClr val="D8D688"/>
        </a:accent1>
        <a:accent2>
          <a:srgbClr val="5C6D90"/>
        </a:accent2>
        <a:accent3>
          <a:srgbClr val="D0D6D8"/>
        </a:accent3>
        <a:accent4>
          <a:srgbClr val="251E1E"/>
        </a:accent4>
        <a:accent5>
          <a:srgbClr val="E9E8C3"/>
        </a:accent5>
        <a:accent6>
          <a:srgbClr val="536282"/>
        </a:accent6>
        <a:hlink>
          <a:srgbClr val="365D96"/>
        </a:hlink>
        <a:folHlink>
          <a:srgbClr val="58684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e giapponesi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808080"/>
        </a:accent1>
        <a:accent2>
          <a:srgbClr val="292929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242424"/>
        </a:accent6>
        <a:hlink>
          <a:srgbClr val="4D4D4D"/>
        </a:hlink>
        <a:folHlink>
          <a:srgbClr val="8D8D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Office\Templates\Presentation Designs\Pacco postale.pot</Template>
  <TotalTime>0</TotalTime>
  <Words>144</Words>
  <Application>Microsoft Office PowerPoint</Application>
  <PresentationFormat>Presentazione su schermo (4:3)</PresentationFormat>
  <Paragraphs>55</Paragraphs>
  <Slides>36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0" baseType="lpstr">
      <vt:lpstr>Times New Roman</vt:lpstr>
      <vt:lpstr>Wingdings</vt:lpstr>
      <vt:lpstr>Onde giapponesi</vt:lpstr>
      <vt:lpstr>Adobe Acrobat Document</vt:lpstr>
      <vt:lpstr>Carte geografiche</vt:lpstr>
      <vt:lpstr>Rappresentazioni antiche e…</vt:lpstr>
      <vt:lpstr>…foto moderne dal satellite</vt:lpstr>
      <vt:lpstr>Fusi orari</vt:lpstr>
      <vt:lpstr>Al tramonto </vt:lpstr>
      <vt:lpstr>Planisferi monocolore</vt:lpstr>
      <vt:lpstr>Planisferi politici</vt:lpstr>
      <vt:lpstr>Carte che hanno diverse funzioni</vt:lpstr>
      <vt:lpstr>Dinamica demografica</vt:lpstr>
      <vt:lpstr>Ambienti e paesaggi</vt:lpstr>
      <vt:lpstr>Temperature mondo</vt:lpstr>
      <vt:lpstr>Istruzione mondiale</vt:lpstr>
      <vt:lpstr>Sanità mondo</vt:lpstr>
      <vt:lpstr>Diffusione religioni</vt:lpstr>
      <vt:lpstr>Ricchezza mondo</vt:lpstr>
      <vt:lpstr>Speranza di vita</vt:lpstr>
      <vt:lpstr>Minerali ed energie</vt:lpstr>
      <vt:lpstr>Le carte possono essere anche </vt:lpstr>
      <vt:lpstr>Carta muta</vt:lpstr>
      <vt:lpstr>Mute ma con alcuni elementi</vt:lpstr>
      <vt:lpstr>Europa politica</vt:lpstr>
      <vt:lpstr>Carta di orientamento (approssimative con fini sportivi per esempio)</vt:lpstr>
      <vt:lpstr>Carta geologica</vt:lpstr>
      <vt:lpstr>Carta geologica GB</vt:lpstr>
      <vt:lpstr>Geologica Italia</vt:lpstr>
      <vt:lpstr>Carta topografica</vt:lpstr>
      <vt:lpstr>Italia politica</vt:lpstr>
      <vt:lpstr>Carta pesca agricoltura</vt:lpstr>
      <vt:lpstr>Carta popolazione</vt:lpstr>
      <vt:lpstr>Idrografia italia</vt:lpstr>
      <vt:lpstr>Precipitazioni Italia</vt:lpstr>
      <vt:lpstr>Temperature Italia</vt:lpstr>
      <vt:lpstr>Turismo Italia</vt:lpstr>
      <vt:lpstr>Torniamo a casa </vt:lpstr>
      <vt:lpstr>Muta, shhh! </vt:lpstr>
      <vt:lpstr>Emilia-Romagna fisica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Gaten</dc:creator>
  <cp:lastModifiedBy>Gabelli</cp:lastModifiedBy>
  <cp:revision>7</cp:revision>
  <cp:lastPrinted>1601-01-01T00:00:00Z</cp:lastPrinted>
  <dcterms:created xsi:type="dcterms:W3CDTF">2008-10-06T18:39:33Z</dcterms:created>
  <dcterms:modified xsi:type="dcterms:W3CDTF">2010-10-12T20:00:33Z</dcterms:modified>
</cp:coreProperties>
</file>